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8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59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49A40-0D4B-45B0-AE59-DEB401FE9F85}" type="datetimeFigureOut">
              <a:rPr lang="en-US"/>
              <a:pPr>
                <a:defRPr/>
              </a:pPr>
              <a:t>3/9/2010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2CB466-F82F-4A74-BC06-D3029FC08A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355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C01C780-14D3-453E-8B03-1397DD3D9862}" type="datetimeFigureOut">
              <a:rPr lang="en-US"/>
              <a:pPr>
                <a:defRPr/>
              </a:pPr>
              <a:t>3/9/2010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726C1E0-D97C-434F-968D-394C777070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youtube.com/watch?v=rwpJNsRLMQo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422275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/>
          <a:p>
            <a:pPr fontAlgn="auto">
              <a:spcAft>
                <a:spcPts val="0"/>
              </a:spcAft>
              <a:defRPr/>
            </a:pPr>
            <a:endParaRPr lang="en-US" sz="4800" cap="all">
              <a:effectLst>
                <a:outerShdw blurRad="127000" dist="200000" dir="27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3314" name="Subtitle 2"/>
          <p:cNvSpPr>
            <a:spLocks noGrp="1"/>
          </p:cNvSpPr>
          <p:nvPr>
            <p:ph type="subTitle" idx="4294967295"/>
          </p:nvPr>
        </p:nvSpPr>
        <p:spPr>
          <a:xfrm>
            <a:off x="1371600" y="3333750"/>
            <a:ext cx="6400800" cy="1752600"/>
          </a:xfrm>
        </p:spPr>
        <p:txBody>
          <a:bodyPr/>
          <a:lstStyle/>
          <a:p>
            <a:pPr marL="0" indent="0" algn="ctr">
              <a:buFont typeface="Wingdings 2" pitchFamily="18" charset="2"/>
              <a:buNone/>
            </a:pPr>
            <a:endParaRPr lang="en-US" smtClean="0">
              <a:latin typeface="Book Antiqua" pitchFamily="18" charset="0"/>
            </a:endParaRPr>
          </a:p>
        </p:txBody>
      </p:sp>
      <p:pic>
        <p:nvPicPr>
          <p:cNvPr id="4" name="Picture 3" descr="uhguhyoi.jpg"/>
          <p:cNvPicPr>
            <a:picLocks noChangeAspect="1"/>
          </p:cNvPicPr>
          <p:nvPr/>
        </p:nvPicPr>
        <p:blipFill>
          <a:blip r:embed="rId2"/>
          <a:srcRect r="10871" b="2968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ugikj.jpg"/>
          <p:cNvPicPr>
            <a:picLocks noChangeAspect="1"/>
          </p:cNvPicPr>
          <p:nvPr/>
        </p:nvPicPr>
        <p:blipFill>
          <a:blip r:embed="rId2" cstate="print"/>
          <a:srcRect b="29687"/>
          <a:stretch>
            <a:fillRect/>
          </a:stretch>
        </p:blipFill>
        <p:spPr>
          <a:xfrm>
            <a:off x="2786050" y="3429000"/>
            <a:ext cx="5715040" cy="3214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Picture 1" descr="uyfuy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571480"/>
            <a:ext cx="4857784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yfiytfu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85728"/>
            <a:ext cx="5072068" cy="37147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 descr="ih;phj;'l.jpg"/>
          <p:cNvPicPr>
            <a:picLocks noChangeAspect="1"/>
          </p:cNvPicPr>
          <p:nvPr/>
        </p:nvPicPr>
        <p:blipFill>
          <a:blip r:embed="rId3" cstate="print"/>
          <a:srcRect r="31667"/>
          <a:stretch>
            <a:fillRect/>
          </a:stretch>
        </p:blipFill>
        <p:spPr>
          <a:xfrm>
            <a:off x="5643570" y="642918"/>
            <a:ext cx="3143272" cy="55721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ectangle 3"/>
          <p:cNvSpPr/>
          <p:nvPr/>
        </p:nvSpPr>
        <p:spPr>
          <a:xfrm>
            <a:off x="285720" y="4500570"/>
            <a:ext cx="4993675" cy="10926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CA" sz="65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CARIBANA</a:t>
            </a:r>
            <a:endParaRPr lang="en-US" sz="65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395288" y="6092825"/>
            <a:ext cx="48244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4"/>
              </a:rPr>
              <a:t>http://www.youtube.com/watch?v=rwpJNsRLMQo</a:t>
            </a:r>
            <a:r>
              <a:rPr lang="en-US"/>
              <a:t> 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ugo.jpg"/>
          <p:cNvPicPr>
            <a:picLocks noChangeAspect="1"/>
          </p:cNvPicPr>
          <p:nvPr/>
        </p:nvPicPr>
        <p:blipFill>
          <a:blip r:embed="rId2" cstate="print"/>
          <a:srcRect r="33333" b="42187"/>
          <a:stretch>
            <a:fillRect/>
          </a:stretch>
        </p:blipFill>
        <p:spPr>
          <a:xfrm>
            <a:off x="7927" y="-167778"/>
            <a:ext cx="9132126" cy="73216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kjkiljkj.jpg"/>
          <p:cNvPicPr>
            <a:picLocks noChangeAspect="1"/>
          </p:cNvPicPr>
          <p:nvPr/>
        </p:nvPicPr>
        <p:blipFill>
          <a:blip r:embed="rId2" cstate="print"/>
          <a:srcRect r="33333" b="43750"/>
          <a:stretch>
            <a:fillRect/>
          </a:stretch>
        </p:blipFill>
        <p:spPr>
          <a:xfrm>
            <a:off x="10781" y="121927"/>
            <a:ext cx="9122440" cy="67300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" descr="ygugl.jpg"/>
          <p:cNvPicPr>
            <a:picLocks noChangeAspect="1"/>
          </p:cNvPicPr>
          <p:nvPr/>
        </p:nvPicPr>
        <p:blipFill>
          <a:blip r:embed="rId2"/>
          <a:srcRect l="48500" b="56250"/>
          <a:stretch>
            <a:fillRect/>
          </a:stretch>
        </p:blipFill>
        <p:spPr bwMode="auto">
          <a:xfrm>
            <a:off x="2071688" y="714375"/>
            <a:ext cx="5286375" cy="521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raw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28794" y="571480"/>
            <a:ext cx="5286412" cy="5143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ositiveio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0166" y="428604"/>
            <a:ext cx="6072230" cy="59293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ylguyg.jpg"/>
          <p:cNvPicPr>
            <a:picLocks noChangeAspect="1"/>
          </p:cNvPicPr>
          <p:nvPr/>
        </p:nvPicPr>
        <p:blipFill>
          <a:blip r:embed="rId2" cstate="print"/>
          <a:srcRect b="20312"/>
          <a:stretch>
            <a:fillRect/>
          </a:stretch>
        </p:blipFill>
        <p:spPr>
          <a:xfrm>
            <a:off x="6731" y="-75847"/>
            <a:ext cx="9123747" cy="69292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hyvvkhjbk.jpg"/>
          <p:cNvPicPr>
            <a:picLocks noChangeAspect="1"/>
          </p:cNvPicPr>
          <p:nvPr/>
        </p:nvPicPr>
        <p:blipFill>
          <a:blip r:embed="rId2" cstate="print"/>
          <a:srcRect b="6250"/>
          <a:stretch>
            <a:fillRect/>
          </a:stretch>
        </p:blipFill>
        <p:spPr>
          <a:xfrm>
            <a:off x="10268" y="3410"/>
            <a:ext cx="5099379" cy="38629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 descr="fgfyi.jpg"/>
          <p:cNvPicPr>
            <a:picLocks noChangeAspect="1"/>
          </p:cNvPicPr>
          <p:nvPr/>
        </p:nvPicPr>
        <p:blipFill>
          <a:blip r:embed="rId3" cstate="print"/>
          <a:srcRect l="18333" r="30000" b="37500"/>
          <a:stretch>
            <a:fillRect/>
          </a:stretch>
        </p:blipFill>
        <p:spPr>
          <a:xfrm>
            <a:off x="5572518" y="409839"/>
            <a:ext cx="2955271" cy="40885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 descr="rtyjdyj.jpg"/>
          <p:cNvPicPr>
            <a:picLocks noChangeAspect="1"/>
          </p:cNvPicPr>
          <p:nvPr/>
        </p:nvPicPr>
        <p:blipFill>
          <a:blip r:embed="rId4" cstate="print"/>
          <a:srcRect b="28124"/>
          <a:stretch>
            <a:fillRect/>
          </a:stretch>
        </p:blipFill>
        <p:spPr>
          <a:xfrm>
            <a:off x="1785918" y="3429000"/>
            <a:ext cx="4572000" cy="3286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175</TotalTime>
  <Words>2</Words>
  <Application>Microsoft Office PowerPoint</Application>
  <PresentationFormat>On-screen Show (4:3)</PresentationFormat>
  <Paragraphs>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Book Antiqua</vt:lpstr>
      <vt:lpstr>Arial</vt:lpstr>
      <vt:lpstr>Lucida Sans</vt:lpstr>
      <vt:lpstr>Wingdings 2</vt:lpstr>
      <vt:lpstr>Wingdings</vt:lpstr>
      <vt:lpstr>Wingdings 3</vt:lpstr>
      <vt:lpstr>Calibri</vt:lpstr>
      <vt:lpstr>Apex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Simone</dc:creator>
  <cp:lastModifiedBy>Simone</cp:lastModifiedBy>
  <cp:revision>14</cp:revision>
  <dcterms:created xsi:type="dcterms:W3CDTF">2010-03-09T02:35:53Z</dcterms:created>
  <dcterms:modified xsi:type="dcterms:W3CDTF">2010-03-09T14:02:10Z</dcterms:modified>
</cp:coreProperties>
</file>